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8" r:id="rId4"/>
    <p:sldId id="278" r:id="rId5"/>
    <p:sldId id="275" r:id="rId6"/>
    <p:sldId id="270" r:id="rId7"/>
    <p:sldId id="272" r:id="rId8"/>
    <p:sldId id="273" r:id="rId9"/>
    <p:sldId id="271" r:id="rId10"/>
    <p:sldId id="276" r:id="rId11"/>
    <p:sldId id="257" r:id="rId12"/>
    <p:sldId id="269" r:id="rId13"/>
    <p:sldId id="268" r:id="rId14"/>
    <p:sldId id="279" r:id="rId15"/>
    <p:sldId id="265" r:id="rId16"/>
    <p:sldId id="266" r:id="rId17"/>
    <p:sldId id="274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4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7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1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8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7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2267-B3F8-4147-A53D-90114A9F395A}" type="datetimeFigureOut">
              <a:rPr lang="en-GB" smtClean="0"/>
              <a:t>12/11/2016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1D5A-EC64-4811-AB8C-ABF683E8A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3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Code Breaking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h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mousikh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h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gumnasia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>to </a:t>
            </a:r>
            <a:r>
              <a:rPr lang="en-GB" sz="115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maqhma</a:t>
            </a:r>
            <a: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  <a:t/>
            </a:r>
            <a:br>
              <a:rPr lang="en-GB" sz="11500" dirty="0" smtClean="0">
                <a:solidFill>
                  <a:schemeClr val="bg1"/>
                </a:solidFill>
                <a:latin typeface="Symbol" panose="05050102010706020507" pitchFamily="18" charset="2"/>
              </a:rPr>
            </a:br>
            <a:endParaRPr lang="en-GB" sz="115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3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075240" cy="1143000"/>
          </a:xfrm>
        </p:spPr>
        <p:txBody>
          <a:bodyPr>
            <a:noAutofit/>
          </a:bodyPr>
          <a:lstStyle/>
          <a:p>
            <a:r>
              <a:rPr lang="en-GB" sz="8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astron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+ </a:t>
            </a:r>
            <a:r>
              <a:rPr lang="en-GB" sz="8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nauthV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endParaRPr lang="en-GB" sz="8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00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95320" cy="1143000"/>
          </a:xfrm>
        </p:spPr>
        <p:txBody>
          <a:bodyPr>
            <a:noAutofit/>
          </a:bodyPr>
          <a:lstStyle/>
          <a:p>
            <a:r>
              <a:rPr lang="en-GB" sz="8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astron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+ </a:t>
            </a:r>
            <a:r>
              <a:rPr lang="en-GB" sz="8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nauthV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=  </a:t>
            </a:r>
            <a:endParaRPr lang="en-GB" sz="8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2348880"/>
            <a:ext cx="8795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</a:t>
            </a:r>
            <a:r>
              <a:rPr lang="en-GB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nautes</a:t>
            </a:r>
            <a:r>
              <a:rPr lang="en-GB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=  </a:t>
            </a:r>
            <a:endParaRPr lang="en-GB" sz="8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05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95320" cy="1143000"/>
          </a:xfrm>
        </p:spPr>
        <p:txBody>
          <a:bodyPr>
            <a:noAutofit/>
          </a:bodyPr>
          <a:lstStyle/>
          <a:p>
            <a:r>
              <a:rPr lang="en-GB" sz="8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astron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+ </a:t>
            </a:r>
            <a:r>
              <a:rPr lang="en-GB" sz="8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nauthV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 =  </a:t>
            </a:r>
            <a:endParaRPr lang="en-GB" sz="8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904" y="4448928"/>
            <a:ext cx="8795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 err="1" smtClean="0">
                <a:solidFill>
                  <a:schemeClr val="bg1"/>
                </a:solidFill>
                <a:latin typeface="Perpetua" panose="02020502060401020303" pitchFamily="18" charset="0"/>
              </a:rPr>
              <a:t>Astronort</a:t>
            </a:r>
            <a:r>
              <a:rPr lang="en-GB" sz="138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???</a:t>
            </a:r>
            <a:endParaRPr lang="en-GB" sz="138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2348880"/>
            <a:ext cx="8795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astron</a:t>
            </a:r>
            <a:r>
              <a:rPr lang="en-GB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nautes</a:t>
            </a:r>
            <a:r>
              <a:rPr lang="en-GB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0" dirty="0" smtClean="0">
                <a:solidFill>
                  <a:schemeClr val="bg1"/>
                </a:solidFill>
                <a:latin typeface="Symbol" panose="05050102010706020507" pitchFamily="18" charset="2"/>
              </a:rPr>
              <a:t>=  </a:t>
            </a:r>
            <a:endParaRPr lang="en-GB" sz="80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82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The Definite Article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n Scan0001 (1)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40" t="13443" r="36509" b="20663"/>
          <a:stretch/>
        </p:blipFill>
        <p:spPr>
          <a:xfrm>
            <a:off x="1403648" y="188640"/>
            <a:ext cx="5616624" cy="6542442"/>
          </a:xfrm>
        </p:spPr>
      </p:pic>
    </p:spTree>
    <p:extLst>
      <p:ext uri="{BB962C8B-B14F-4D97-AF65-F5344CB8AC3E}">
        <p14:creationId xmlns:p14="http://schemas.microsoft.com/office/powerpoint/2010/main" val="31841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en scan 200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11889" r="36580" b="1588"/>
          <a:stretch/>
        </p:blipFill>
        <p:spPr>
          <a:xfrm>
            <a:off x="4691348" y="188640"/>
            <a:ext cx="4452652" cy="6490645"/>
          </a:xfrm>
        </p:spPr>
      </p:pic>
      <p:pic>
        <p:nvPicPr>
          <p:cNvPr id="10" name="Picture 9" descr="Ben scan 20001.pdf - Adobe Reader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6" t="13730" r="36461" b="2162"/>
          <a:stretch/>
        </p:blipFill>
        <p:spPr>
          <a:xfrm>
            <a:off x="107504" y="173218"/>
            <a:ext cx="4564819" cy="6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7822" y="1188562"/>
            <a:ext cx="6525807" cy="4525963"/>
          </a:xfrm>
        </p:spPr>
      </p:pic>
    </p:spTree>
    <p:extLst>
      <p:ext uri="{BB962C8B-B14F-4D97-AF65-F5344CB8AC3E}">
        <p14:creationId xmlns:p14="http://schemas.microsoft.com/office/powerpoint/2010/main" val="8188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Grammar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6" b="19795"/>
          <a:stretch/>
        </p:blipFill>
        <p:spPr>
          <a:xfrm>
            <a:off x="1143000" y="675249"/>
            <a:ext cx="6858000" cy="482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5362" y="400901"/>
            <a:ext cx="6113156" cy="5832648"/>
          </a:xfrm>
        </p:spPr>
      </p:pic>
    </p:spTree>
    <p:extLst>
      <p:ext uri="{BB962C8B-B14F-4D97-AF65-F5344CB8AC3E}">
        <p14:creationId xmlns:p14="http://schemas.microsoft.com/office/powerpoint/2010/main" val="10212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GB" sz="115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Morphology</a:t>
            </a:r>
            <a:endParaRPr lang="en-GB" sz="11500" dirty="0">
              <a:solidFill>
                <a:schemeClr val="bg1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0974" y="1163402"/>
            <a:ext cx="6619503" cy="4525963"/>
          </a:xfrm>
        </p:spPr>
      </p:pic>
    </p:spTree>
    <p:extLst>
      <p:ext uri="{BB962C8B-B14F-4D97-AF65-F5344CB8AC3E}">
        <p14:creationId xmlns:p14="http://schemas.microsoft.com/office/powerpoint/2010/main" val="4536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3932" y="998435"/>
            <a:ext cx="6408712" cy="4933138"/>
          </a:xfrm>
        </p:spPr>
      </p:pic>
    </p:spTree>
    <p:extLst>
      <p:ext uri="{BB962C8B-B14F-4D97-AF65-F5344CB8AC3E}">
        <p14:creationId xmlns:p14="http://schemas.microsoft.com/office/powerpoint/2010/main" val="3445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"/>
          <a:stretch/>
        </p:blipFill>
        <p:spPr>
          <a:xfrm rot="5400000">
            <a:off x="1469783" y="1274633"/>
            <a:ext cx="6385468" cy="4357499"/>
          </a:xfrm>
        </p:spPr>
      </p:pic>
    </p:spTree>
    <p:extLst>
      <p:ext uri="{BB962C8B-B14F-4D97-AF65-F5344CB8AC3E}">
        <p14:creationId xmlns:p14="http://schemas.microsoft.com/office/powerpoint/2010/main" val="7109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4"/>
          <a:stretch/>
        </p:blipFill>
        <p:spPr>
          <a:xfrm rot="5400000">
            <a:off x="1795412" y="1474476"/>
            <a:ext cx="5557649" cy="4324954"/>
          </a:xfrm>
        </p:spPr>
      </p:pic>
    </p:spTree>
    <p:extLst>
      <p:ext uri="{BB962C8B-B14F-4D97-AF65-F5344CB8AC3E}">
        <p14:creationId xmlns:p14="http://schemas.microsoft.com/office/powerpoint/2010/main" val="22820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49" b="2635"/>
          <a:stretch/>
        </p:blipFill>
        <p:spPr>
          <a:xfrm rot="5400000">
            <a:off x="994508" y="957820"/>
            <a:ext cx="6623414" cy="4941039"/>
          </a:xfrm>
        </p:spPr>
      </p:pic>
    </p:spTree>
    <p:extLst>
      <p:ext uri="{BB962C8B-B14F-4D97-AF65-F5344CB8AC3E}">
        <p14:creationId xmlns:p14="http://schemas.microsoft.com/office/powerpoint/2010/main" val="19949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28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Code Breaking</vt:lpstr>
      <vt:lpstr>PowerPoint Presentation</vt:lpstr>
      <vt:lpstr>PowerPoint Presentation</vt:lpstr>
      <vt:lpstr>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 mousikh h gumnasia to maqhma </vt:lpstr>
      <vt:lpstr>astron + nauthV </vt:lpstr>
      <vt:lpstr>astron + nauthV =  </vt:lpstr>
      <vt:lpstr>astron + nauthV =  </vt:lpstr>
      <vt:lpstr>The Definite Article</vt:lpstr>
      <vt:lpstr>PowerPoint Presentation</vt:lpstr>
      <vt:lpstr>PowerPoint Presentation</vt:lpstr>
      <vt:lpstr>PowerPoint Presentation</vt:lpstr>
      <vt:lpstr>Grammar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wadh3091</cp:lastModifiedBy>
  <cp:revision>16</cp:revision>
  <dcterms:created xsi:type="dcterms:W3CDTF">2016-11-09T13:45:47Z</dcterms:created>
  <dcterms:modified xsi:type="dcterms:W3CDTF">2016-11-12T11:17:06Z</dcterms:modified>
</cp:coreProperties>
</file>