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6" r:id="rId5"/>
    <p:sldId id="258" r:id="rId6"/>
    <p:sldId id="272" r:id="rId7"/>
    <p:sldId id="273" r:id="rId8"/>
    <p:sldId id="271" r:id="rId9"/>
    <p:sldId id="281" r:id="rId10"/>
    <p:sldId id="257" r:id="rId11"/>
    <p:sldId id="259" r:id="rId12"/>
    <p:sldId id="261" r:id="rId13"/>
    <p:sldId id="260" r:id="rId14"/>
    <p:sldId id="267" r:id="rId15"/>
    <p:sldId id="262" r:id="rId16"/>
    <p:sldId id="263" r:id="rId17"/>
    <p:sldId id="264" r:id="rId18"/>
    <p:sldId id="279" r:id="rId19"/>
    <p:sldId id="265" r:id="rId20"/>
    <p:sldId id="266" r:id="rId21"/>
    <p:sldId id="276" r:id="rId22"/>
    <p:sldId id="278" r:id="rId23"/>
    <p:sldId id="280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45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6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7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1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7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2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48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7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3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Get Greek on the timetable!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The Cheat</a:t>
            </a:r>
            <a:endParaRPr lang="en-GB" sz="66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1700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:\Ben Hewitt\2016-06-24 Centaurs Vase Dig\Centaurs Vase Dig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T:\Ben Hewitt\2016-06-16 Classical Greek Vase Dig\Classical Greek Vase Dig 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r="25121"/>
          <a:stretch/>
        </p:blipFill>
        <p:spPr bwMode="auto">
          <a:xfrm>
            <a:off x="1763688" y="188640"/>
            <a:ext cx="522287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T:\Ben Hewitt\2016-06-24 Centaurs Vase Dig\Centaurs Vase Dig 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26538" r="16250" b="3823"/>
          <a:stretch/>
        </p:blipFill>
        <p:spPr bwMode="auto">
          <a:xfrm>
            <a:off x="1835696" y="548680"/>
            <a:ext cx="5494036" cy="5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t="15308"/>
          <a:stretch/>
        </p:blipFill>
        <p:spPr>
          <a:xfrm>
            <a:off x="1907704" y="1916832"/>
            <a:ext cx="5688632" cy="453907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Democracy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en-GB" dirty="0">
                <a:solidFill>
                  <a:schemeClr val="bg1"/>
                </a:solidFill>
                <a:latin typeface="Symbol" panose="05050102010706020507" pitchFamily="18" charset="2"/>
              </a:rPr>
              <a:t>o</a:t>
            </a:r>
            <a:r>
              <a:rPr lang="en-GB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ostrakon</a:t>
            </a:r>
            <a:endParaRPr lang="en-GB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T:\Ben Hewitt\2016-09-15 Ostraka Greek Democracy lesson\Ostraka Greek Democracy lesson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396203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T:\Ben Hewitt\2016-09-15 Ostraka Greek Democracy lesson\Ostraka Greek Democracy lesson 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4" t="26051" r="25539" b="7077"/>
          <a:stretch/>
        </p:blipFill>
        <p:spPr bwMode="auto">
          <a:xfrm>
            <a:off x="1619672" y="404664"/>
            <a:ext cx="5456842" cy="58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T:\Ben Hewitt\2016-09-15 Ostraka Greek Democracy lesson\Ostraka Greek Democracy lesson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35487" r="12462" b="4821"/>
          <a:stretch/>
        </p:blipFill>
        <p:spPr bwMode="auto">
          <a:xfrm>
            <a:off x="323528" y="908720"/>
            <a:ext cx="8646973" cy="50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Preparation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en Scan0001 (1)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0" t="13443" r="36509" b="20663"/>
          <a:stretch/>
        </p:blipFill>
        <p:spPr>
          <a:xfrm>
            <a:off x="1403648" y="188640"/>
            <a:ext cx="5616624" cy="6542442"/>
          </a:xfrm>
        </p:spPr>
      </p:pic>
    </p:spTree>
    <p:extLst>
      <p:ext uri="{BB962C8B-B14F-4D97-AF65-F5344CB8AC3E}">
        <p14:creationId xmlns:p14="http://schemas.microsoft.com/office/powerpoint/2010/main" val="31841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Integration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73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en scan 2000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6" t="11889" r="36580" b="1588"/>
          <a:stretch/>
        </p:blipFill>
        <p:spPr>
          <a:xfrm>
            <a:off x="4691348" y="188640"/>
            <a:ext cx="4452652" cy="6490645"/>
          </a:xfrm>
        </p:spPr>
      </p:pic>
      <p:pic>
        <p:nvPicPr>
          <p:cNvPr id="10" name="Picture 9" descr="Ben scan 20001.pdf - Adobe Reader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6" t="13730" r="36461" b="2162"/>
          <a:stretch/>
        </p:blipFill>
        <p:spPr>
          <a:xfrm>
            <a:off x="107504" y="173218"/>
            <a:ext cx="4564819" cy="65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794322"/>
          </a:xfrm>
        </p:spPr>
        <p:txBody>
          <a:bodyPr>
            <a:noAutofit/>
          </a:bodyPr>
          <a:lstStyle/>
          <a:p>
            <a:r>
              <a:rPr lang="en-GB" sz="138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GB" sz="138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areimi</a:t>
            </a:r>
            <a:r>
              <a:rPr lang="en-GB" sz="13800" dirty="0" smtClean="0">
                <a:solidFill>
                  <a:schemeClr val="bg1"/>
                </a:solidFill>
                <a:latin typeface="Symbol" panose="05050102010706020507" pitchFamily="18" charset="2"/>
              </a:rPr>
              <a:t>,</a:t>
            </a:r>
            <a:br>
              <a:rPr lang="en-GB" sz="13800" dirty="0" smtClean="0">
                <a:solidFill>
                  <a:schemeClr val="bg1"/>
                </a:solidFill>
                <a:latin typeface="Symbol" panose="05050102010706020507" pitchFamily="18" charset="2"/>
              </a:rPr>
            </a:br>
            <a:r>
              <a:rPr lang="en-GB" sz="13800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GB" sz="138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Mr Hewitt!</a:t>
            </a:r>
            <a:br>
              <a:rPr lang="en-GB" sz="13800" dirty="0" smtClean="0">
                <a:solidFill>
                  <a:schemeClr val="bg1"/>
                </a:solidFill>
                <a:latin typeface="Perpetua" panose="02020502060401020303" pitchFamily="18" charset="0"/>
              </a:rPr>
            </a:br>
            <a:r>
              <a:rPr lang="en-GB" sz="72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I am here, Mr Hewitt</a:t>
            </a:r>
            <a:endParaRPr lang="en-GB" sz="138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794322"/>
          </a:xfrm>
        </p:spPr>
        <p:txBody>
          <a:bodyPr>
            <a:noAutofit/>
          </a:bodyPr>
          <a:lstStyle/>
          <a:p>
            <a:r>
              <a:rPr lang="en-GB" sz="138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ap</a:t>
            </a:r>
            <a:r>
              <a:rPr lang="en-GB" sz="138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areimi</a:t>
            </a:r>
            <a:r>
              <a:rPr lang="en-GB" sz="13800" dirty="0" smtClean="0">
                <a:solidFill>
                  <a:schemeClr val="bg1"/>
                </a:solidFill>
                <a:latin typeface="Symbol" panose="05050102010706020507" pitchFamily="18" charset="2"/>
              </a:rPr>
              <a:t>,</a:t>
            </a:r>
            <a:br>
              <a:rPr lang="en-GB" sz="13800" dirty="0" smtClean="0">
                <a:solidFill>
                  <a:schemeClr val="bg1"/>
                </a:solidFill>
                <a:latin typeface="Symbol" panose="05050102010706020507" pitchFamily="18" charset="2"/>
              </a:rPr>
            </a:br>
            <a:r>
              <a:rPr lang="en-GB" sz="13800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GB" sz="138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Mr Hewitt!</a:t>
            </a:r>
            <a:br>
              <a:rPr lang="en-GB" sz="13800" dirty="0" smtClean="0">
                <a:solidFill>
                  <a:schemeClr val="bg1"/>
                </a:solidFill>
                <a:latin typeface="Perpetua" panose="02020502060401020303" pitchFamily="18" charset="0"/>
              </a:rPr>
            </a:br>
            <a:r>
              <a:rPr lang="en-GB" sz="72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I’m not here, </a:t>
            </a:r>
            <a:br>
              <a:rPr lang="en-GB" sz="7200" dirty="0" smtClean="0">
                <a:solidFill>
                  <a:schemeClr val="bg1"/>
                </a:solidFill>
                <a:latin typeface="Perpetua" panose="02020502060401020303" pitchFamily="18" charset="0"/>
              </a:rPr>
            </a:br>
            <a:r>
              <a:rPr lang="en-GB" sz="72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Mr Hewitt</a:t>
            </a:r>
            <a:endParaRPr lang="en-GB" sz="138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Progress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:\Ben Hewitt\2016-10-06 Greek Photos of dictionary and wordsearch\Greek Photos of dictionary and wordsearch 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r="25692" b="11590"/>
          <a:stretch/>
        </p:blipFill>
        <p:spPr bwMode="auto">
          <a:xfrm>
            <a:off x="1894376" y="476672"/>
            <a:ext cx="4881489" cy="60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A passion for Classics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2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6" b="19795"/>
          <a:stretch/>
        </p:blipFill>
        <p:spPr>
          <a:xfrm>
            <a:off x="1143000" y="675249"/>
            <a:ext cx="6858000" cy="482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5362" y="400901"/>
            <a:ext cx="6113156" cy="5832648"/>
          </a:xfrm>
        </p:spPr>
      </p:pic>
    </p:spTree>
    <p:extLst>
      <p:ext uri="{BB962C8B-B14F-4D97-AF65-F5344CB8AC3E}">
        <p14:creationId xmlns:p14="http://schemas.microsoft.com/office/powerpoint/2010/main" val="10212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err="1">
                <a:solidFill>
                  <a:schemeClr val="bg1"/>
                </a:solidFill>
                <a:latin typeface="Symbol" panose="05050102010706020507" pitchFamily="18" charset="2"/>
              </a:rPr>
              <a:t>k</a:t>
            </a:r>
            <a:r>
              <a:rPr lang="en-GB" sz="115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inema</a:t>
            </a: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/>
            </a:r>
            <a:b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</a:b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>h </a:t>
            </a:r>
            <a:r>
              <a:rPr lang="en-GB" sz="115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mousikh</a:t>
            </a: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/>
            </a:r>
            <a:b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</a:b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>h </a:t>
            </a:r>
            <a:r>
              <a:rPr lang="en-GB" sz="115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gumnasia</a:t>
            </a: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/>
            </a:r>
            <a:b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</a:br>
            <a:endParaRPr lang="en-GB" sz="115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213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err="1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en-GB" sz="115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ioV</a:t>
            </a: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>, </a:t>
            </a:r>
            <a:r>
              <a:rPr lang="en-GB" sz="115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logoV</a:t>
            </a: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/>
            </a:r>
            <a:b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</a:br>
            <a:r>
              <a:rPr lang="en-GB" sz="115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thle</a:t>
            </a: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>, </a:t>
            </a:r>
            <a:r>
              <a:rPr lang="en-GB" sz="115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fwnh</a:t>
            </a: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b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</a:br>
            <a:endParaRPr lang="en-GB" sz="115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833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Teaching in Context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Material Culture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31</Words>
  <Application>Microsoft Office PowerPoint</Application>
  <PresentationFormat>On-screen Show (4:3)</PresentationFormat>
  <Paragraphs>14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Get Greek on the timetable!</vt:lpstr>
      <vt:lpstr>Integration</vt:lpstr>
      <vt:lpstr>A passion for Classics</vt:lpstr>
      <vt:lpstr>PowerPoint Presentation</vt:lpstr>
      <vt:lpstr>PowerPoint Presentation</vt:lpstr>
      <vt:lpstr>kinema h mousikh h gumnasia </vt:lpstr>
      <vt:lpstr>bioV, logoV thle, fwnh  </vt:lpstr>
      <vt:lpstr>Teaching in Context</vt:lpstr>
      <vt:lpstr>Material Culture</vt:lpstr>
      <vt:lpstr>The Cheat</vt:lpstr>
      <vt:lpstr>PowerPoint Presentation</vt:lpstr>
      <vt:lpstr>PowerPoint Presentation</vt:lpstr>
      <vt:lpstr>PowerPoint Presentation</vt:lpstr>
      <vt:lpstr>Democracy</vt:lpstr>
      <vt:lpstr>to ostrakon</vt:lpstr>
      <vt:lpstr>PowerPoint Presentation</vt:lpstr>
      <vt:lpstr>PowerPoint Presentation</vt:lpstr>
      <vt:lpstr>Preparation</vt:lpstr>
      <vt:lpstr>PowerPoint Presentation</vt:lpstr>
      <vt:lpstr>PowerPoint Presentation</vt:lpstr>
      <vt:lpstr>pareimi,  Mr Hewitt! I am here, Mr Hewitt</vt:lpstr>
      <vt:lpstr>apareimi,  Mr Hewitt! I’m not here,  Mr Hewitt</vt:lpstr>
      <vt:lpstr>Progress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wadh3091</cp:lastModifiedBy>
  <cp:revision>21</cp:revision>
  <dcterms:created xsi:type="dcterms:W3CDTF">2016-11-09T13:45:47Z</dcterms:created>
  <dcterms:modified xsi:type="dcterms:W3CDTF">2016-11-12T10:28:44Z</dcterms:modified>
</cp:coreProperties>
</file>